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040carport/-/blob/24aaab04ada394e1cb2ec16e8d5bac876d58b272/_posts/2026-10-12-carport-wohnmobil-transporter-anhaenger-sondermasse-hamburg.md"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https://gitlab.com/info4678/040carport/-/blob/24aaab04ada394e1cb2ec16e8d5bac876d58b272/_posts/2026-10-12-carport-wohnmobil-transporter-anhaenger-sondermasse-hamburg.md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