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dortmund/blog/sommerlicher-waermeschutz-dachgeschos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https://holzdach.bitbucket.io/dachgeschossausbaudortmund/blog/sommerlicher-waermeschutz-dachgeschoss/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