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holzinnenausbaumuenchen/holzdecken-innenausbau-aufbau-last-schal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https://holzdach.bitbucket.io/holzinnenausbaumuenchen/holzdecken-innenausbau-aufbau-last-schall/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