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treppehamburg/treppenoeffnung-richtig-ausmessen-eigenmasse-und-fachaufmas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https://holzdach.bitbucket.io/holztreppehamburg/treppenoeffnung-richtig-ausmessen-eigenmasse-und-fachaufmass/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